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f58990ea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f58990ea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f5929287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f5929287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f5929287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f5929287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f5929287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f5929287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f5929287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f5929287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f5929287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f5929287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f5929287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f5929287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f5929287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f5929287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f5929287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f5929287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f5929287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f5929287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f5929287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f5929287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f58990ea2_8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f58990ea2_8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f5929287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f5929287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f5929287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f5929287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f5929287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f5929287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f5929287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f5929287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f58990ea2_8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f58990ea2_8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f58990ea2_8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f58990ea2_8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f58990ea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f58990ea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f58990ea2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f58990ea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f58990ea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f58990ea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f58990ea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f58990ea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f58990ea2_8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5f58990ea2_8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f58990ea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f58990ea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f58990ea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5f58990ea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f58990ea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5f58990ea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f58990ea2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f58990ea2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f58990ea2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5f58990ea2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f58990ea2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5f58990ea2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f58990ea2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f58990ea2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f58990ea2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5f58990ea2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58990ea2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f58990ea2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f58990ea2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f58990ea2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f58990ea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f58990ea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f58990ea2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f58990ea2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f58990ea2_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5f58990ea2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f58990ea2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5f58990ea2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f58990ea2_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f58990ea2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5f58990ea2_8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5f58990ea2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f58990ea2_8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f58990ea2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f58990ea2_8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5f58990ea2_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f58990ea2_8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5f58990ea2_8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5f58990ea2_8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5f58990ea2_8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f58990ea2_8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5f58990ea2_8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f592928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f592928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f58990ea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5f58990ea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5f58990ea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5f58990ea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5f58990ea2_1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5f58990ea2_1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f58990ea2_1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5f58990ea2_1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5f58990ea2_1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5f58990ea2_1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5f58990ea2_1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5f58990ea2_1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5f58990ea2_1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5f58990ea2_1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5f58990ea2_1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5f58990ea2_1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5f58990ea2_1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5f58990ea2_1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5f58990ea2_1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5f58990ea2_1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5929287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5929287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5f58990ea2_1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5f58990ea2_1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5f58990ea2_1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5f58990ea2_1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5f58990ea2_1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5f58990ea2_1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5f58990ea2_1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5f58990ea2_1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5f58990ea2_1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5f58990ea2_1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5f58990ea2_1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5f58990ea2_1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5f58990ea2_1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5f58990ea2_1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5f58990ea2_1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5f58990ea2_1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5f58990ea2_1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5f58990ea2_1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5f58990ea2_1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5f58990ea2_1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f5929287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f5929287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5f58990ea2_8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5f58990ea2_8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f5929287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f5929287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f5929287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f5929287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Relationship Id="rId4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Relationship Id="rId4" Type="http://schemas.openxmlformats.org/officeDocument/2006/relationships/image" Target="../media/image6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Relationship Id="rId4" Type="http://schemas.openxmlformats.org/officeDocument/2006/relationships/image" Target="../media/image6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5.png"/><Relationship Id="rId4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png"/><Relationship Id="rId4" Type="http://schemas.openxmlformats.org/officeDocument/2006/relationships/image" Target="../media/image6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png"/><Relationship Id="rId4" Type="http://schemas.openxmlformats.org/officeDocument/2006/relationships/image" Target="../media/image84.png"/><Relationship Id="rId5" Type="http://schemas.openxmlformats.org/officeDocument/2006/relationships/image" Target="../media/image6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8.png"/><Relationship Id="rId4" Type="http://schemas.openxmlformats.org/officeDocument/2006/relationships/image" Target="../media/image81.png"/><Relationship Id="rId5" Type="http://schemas.openxmlformats.org/officeDocument/2006/relationships/image" Target="../media/image8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100850" y="492150"/>
            <a:ext cx="6942300" cy="20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Library Management System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( OOP Project with C++ 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591050" y="2422225"/>
            <a:ext cx="5961900" cy="20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9900"/>
                </a:solidFill>
              </a:rPr>
              <a:t>Course Teachers</a:t>
            </a:r>
            <a:endParaRPr sz="3000">
              <a:solidFill>
                <a:srgbClr val="FF99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99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Mr. Repon Islam  </a:t>
            </a:r>
            <a:r>
              <a:rPr lang="en" sz="1900">
                <a:solidFill>
                  <a:srgbClr val="999999"/>
                </a:solidFill>
              </a:rPr>
              <a:t>(Sir)</a:t>
            </a:r>
            <a:endParaRPr sz="19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9999"/>
                </a:solidFill>
              </a:rPr>
              <a:t>&amp;</a:t>
            </a:r>
            <a:endParaRPr sz="19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Mr. Safin Ahmmed  </a:t>
            </a:r>
            <a:r>
              <a:rPr lang="en" sz="1900">
                <a:solidFill>
                  <a:srgbClr val="999999"/>
                </a:solidFill>
              </a:rPr>
              <a:t>(Sir)</a:t>
            </a:r>
            <a:endParaRPr sz="19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494"/>
            <a:ext cx="9144000" cy="4862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494"/>
            <a:ext cx="9144000" cy="4862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/>
        </p:nvSpPr>
        <p:spPr>
          <a:xfrm>
            <a:off x="1887150" y="1135050"/>
            <a:ext cx="53697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Thanks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For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Listening </a:t>
            </a:r>
            <a:endParaRPr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/>
        </p:nvSpPr>
        <p:spPr>
          <a:xfrm>
            <a:off x="2039850" y="717875"/>
            <a:ext cx="5064300" cy="20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Md. Shifat Hasan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21 07 067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218" name="Google Shape;218;p38"/>
          <p:cNvSpPr txBox="1"/>
          <p:nvPr/>
        </p:nvSpPr>
        <p:spPr>
          <a:xfrm>
            <a:off x="2491950" y="2760450"/>
            <a:ext cx="4160100" cy="1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Department :  Computer Science &amp; Engineering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Batch :  2021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Year :  First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Semester :  Second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6561459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154" y="152400"/>
            <a:ext cx="583040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225" y="152400"/>
            <a:ext cx="72535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152400"/>
            <a:ext cx="757674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388" y="152400"/>
            <a:ext cx="76360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2039850" y="717875"/>
            <a:ext cx="5064300" cy="20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Prothom Ghosh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21 07 097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2491950" y="2760450"/>
            <a:ext cx="4160100" cy="1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Department :  Computer Science &amp; Engineering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Batch :  2021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Year :  First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Semester :  Second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763" y="38100"/>
            <a:ext cx="5242478" cy="50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038" y="152400"/>
            <a:ext cx="630591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07" y="122969"/>
            <a:ext cx="4141151" cy="22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912" y="122970"/>
            <a:ext cx="3722576" cy="283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700" y="2546986"/>
            <a:ext cx="4141150" cy="243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9174" y="3062674"/>
            <a:ext cx="3946057" cy="19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50" y="271000"/>
            <a:ext cx="5579450" cy="23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8150" y="2145025"/>
            <a:ext cx="5379125" cy="277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75" y="152472"/>
            <a:ext cx="6407502" cy="24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300" y="2359725"/>
            <a:ext cx="5639952" cy="25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48" y="493375"/>
            <a:ext cx="4397349" cy="41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250" y="493388"/>
            <a:ext cx="4397349" cy="4156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25" y="489113"/>
            <a:ext cx="4406375" cy="4165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625" y="231700"/>
            <a:ext cx="4261950" cy="468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50" y="881425"/>
            <a:ext cx="4587300" cy="35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475" y="1036250"/>
            <a:ext cx="4211301" cy="307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25" y="1437825"/>
            <a:ext cx="5690277" cy="357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925" y="222125"/>
            <a:ext cx="5413075" cy="310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338" y="152400"/>
            <a:ext cx="7075315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78" y="152400"/>
            <a:ext cx="450614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316" y="107175"/>
            <a:ext cx="3998602" cy="48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35" y="152400"/>
            <a:ext cx="450614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8375" y="33688"/>
            <a:ext cx="3137126" cy="507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35" y="152400"/>
            <a:ext cx="4966996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246" y="75913"/>
            <a:ext cx="2992799" cy="499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6" y="482075"/>
            <a:ext cx="4356125" cy="417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522" y="482075"/>
            <a:ext cx="4356125" cy="4179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00" y="142925"/>
            <a:ext cx="5306348" cy="40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200" y="900350"/>
            <a:ext cx="5306348" cy="4060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25" y="152400"/>
            <a:ext cx="5043355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13" y="152400"/>
            <a:ext cx="4673052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765" y="152400"/>
            <a:ext cx="3917737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1" y="459463"/>
            <a:ext cx="4536675" cy="422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166" y="459475"/>
            <a:ext cx="4403225" cy="42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0"/>
          <p:cNvSpPr txBox="1"/>
          <p:nvPr/>
        </p:nvSpPr>
        <p:spPr>
          <a:xfrm>
            <a:off x="1887150" y="1135050"/>
            <a:ext cx="53697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Thanks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For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Listening </a:t>
            </a:r>
            <a:endParaRPr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3" y="97850"/>
            <a:ext cx="9062477" cy="481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2"/>
          <p:cNvSpPr txBox="1"/>
          <p:nvPr/>
        </p:nvSpPr>
        <p:spPr>
          <a:xfrm>
            <a:off x="2039850" y="717875"/>
            <a:ext cx="5064300" cy="20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Ankon Roy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21 07 113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356" name="Google Shape;356;p62"/>
          <p:cNvSpPr txBox="1"/>
          <p:nvPr/>
        </p:nvSpPr>
        <p:spPr>
          <a:xfrm>
            <a:off x="2491950" y="2760450"/>
            <a:ext cx="4160100" cy="1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Department :  Computer Science &amp; Engineering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Batch :  2021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Year :  First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Semester :  Second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400" y="152400"/>
            <a:ext cx="58695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350" y="152400"/>
            <a:ext cx="60363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600" y="152400"/>
            <a:ext cx="63708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1038"/>
            <a:ext cx="8839199" cy="32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094525"/>
            <a:ext cx="87439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5" y="954850"/>
            <a:ext cx="9034850" cy="26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500" y="403538"/>
            <a:ext cx="7435325" cy="43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52" y="428900"/>
            <a:ext cx="7901175" cy="39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450" y="1133100"/>
            <a:ext cx="7074749" cy="24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00" y="1317513"/>
            <a:ext cx="8889400" cy="25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95201" cy="42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13" y="496338"/>
            <a:ext cx="8789976" cy="41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04500" cy="26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550" y="3081000"/>
            <a:ext cx="8034699" cy="19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76"/>
          <p:cNvPicPr preferRelativeResize="0"/>
          <p:nvPr/>
        </p:nvPicPr>
        <p:blipFill rotWithShape="1">
          <a:blip r:embed="rId3">
            <a:alphaModFix/>
          </a:blip>
          <a:srcRect b="0" l="0" r="34223" t="0"/>
          <a:stretch/>
        </p:blipFill>
        <p:spPr>
          <a:xfrm>
            <a:off x="152400" y="152400"/>
            <a:ext cx="3695350" cy="27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875" y="1196450"/>
            <a:ext cx="4993550" cy="38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19075" cy="29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975" y="3372175"/>
            <a:ext cx="5344175" cy="12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19600" cy="2614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446" y="2398700"/>
            <a:ext cx="3895378" cy="23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91127" cy="27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175" y="3071125"/>
            <a:ext cx="7715538" cy="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98" y="4038000"/>
            <a:ext cx="7151102" cy="8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01294" cy="25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93750"/>
            <a:ext cx="7087600" cy="7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193672"/>
            <a:ext cx="7087600" cy="761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475" y="1005681"/>
            <a:ext cx="4431475" cy="27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2"/>
          <p:cNvSpPr txBox="1"/>
          <p:nvPr/>
        </p:nvSpPr>
        <p:spPr>
          <a:xfrm>
            <a:off x="1887150" y="1135050"/>
            <a:ext cx="53697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Thanks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For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Listening </a:t>
            </a:r>
            <a:endParaRPr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